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usso On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RussoOn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d19778bc5_0_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d19778bc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d19778bc5_0_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d19778bc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d19778bc5_0_3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d19778bc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d19778bc5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d19778b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71395cdaa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71395cd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71dee072_0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71dee07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2d1ffec0_0_4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2d1ffec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19778bc5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19778bc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771dee072_0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771dee07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771dee072_0_3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771dee07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d19778bc5_0_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d19778bc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indent="-381000" lvl="1" marL="914400">
              <a:spcBef>
                <a:spcPts val="1600"/>
              </a:spcBef>
              <a:spcAft>
                <a:spcPts val="0"/>
              </a:spcAft>
              <a:buSzPts val="2400"/>
              <a:buChar char="○"/>
              <a:defRPr/>
            </a:lvl2pPr>
            <a:lvl3pPr indent="-355600" lvl="2" marL="1371600"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147625" y="188379"/>
            <a:ext cx="4045200" cy="107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251725" y="1490408"/>
            <a:ext cx="3837000" cy="4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indent="-381000" lvl="1" marL="914400">
              <a:spcBef>
                <a:spcPts val="1600"/>
              </a:spcBef>
              <a:spcAft>
                <a:spcPts val="0"/>
              </a:spcAft>
              <a:buSzPts val="2400"/>
              <a:buChar char="○"/>
              <a:defRPr/>
            </a:lvl2pPr>
            <a:lvl3pPr indent="-355600" lvl="2" marL="1371600"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indent="-381000" lvl="1" marL="914400" algn="ctr">
              <a:spcBef>
                <a:spcPts val="1600"/>
              </a:spcBef>
              <a:spcAft>
                <a:spcPts val="0"/>
              </a:spcAft>
              <a:buSzPts val="2400"/>
              <a:buChar char="○"/>
              <a:defRPr/>
            </a:lvl2pPr>
            <a:lvl3pPr indent="-355600" lvl="2" marL="1371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25" y="0"/>
            <a:ext cx="9144000" cy="1258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Droid Serif"/>
              <a:buNone/>
              <a:defRPr sz="360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●"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oboto"/>
              <a:buChar char="○"/>
              <a:defRPr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oboto"/>
              <a:buChar char="■"/>
              <a:defRPr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r">
              <a:buNone/>
              <a:defRPr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7148225" y="6412725"/>
            <a:ext cx="1209000" cy="4455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DCC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Algorithms</a:t>
            </a:r>
            <a:endParaRPr/>
          </a:p>
        </p:txBody>
      </p:sp>
      <p:sp>
        <p:nvSpPr>
          <p:cNvPr id="52" name="Google Shape;52;p1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Antonio A. F. Loureiro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Ítalo F. S. Cunha</a:t>
            </a:r>
            <a:endParaRPr/>
          </a:p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Collaboration policy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Healthy collaboration is </a:t>
            </a:r>
            <a:r>
              <a:rPr lang="en"/>
              <a:t>incentivized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Brainstorming about and discussing problems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Plagiarizing code and submitting solutions by other people is not allowed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May interview students on take-home tests and programming assignments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Collaboration policy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Healthy collaboration is </a:t>
            </a:r>
            <a:r>
              <a:rPr lang="en"/>
              <a:t>incentivized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Brainstorming about and discussing problems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Plagiarizing code and submitting solutions by other people is not allowed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May interview students on take-home tests and programming assignments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7" y="4596225"/>
            <a:ext cx="2530564" cy="142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9350" y="4596217"/>
            <a:ext cx="2097401" cy="142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6000" y="4596225"/>
            <a:ext cx="2375051" cy="142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0300" y="4006275"/>
            <a:ext cx="1650000" cy="20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 welcome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The earlier the better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Antonio A. F. Loureiro</a:t>
            </a:r>
            <a:endParaRPr/>
          </a:p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311700" y="1536623"/>
            <a:ext cx="8520600" cy="54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loureiro@dcc.ufmg.br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ICEx 7330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PhD ← 1995, titular, 1A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Research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Wireless networks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Sensor networks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Vehicular networks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Internet of things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Sensoring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Data fusion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Information retrieval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Ubiquitous computing</a:t>
            </a:r>
            <a:endParaRPr/>
          </a:p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Ítalo F. S. Cunha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cunha@dcc.ufmg.br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ICEx 6324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PhD ← 2011, UFMG ← 2012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Interest areas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Computer networks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Distributed algorithms and systems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Operating systems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Research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Internet (routing, monitoring, and security)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Media distribution (workload, peer-to-peer)</a:t>
            </a:r>
            <a:endParaRPr/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objectives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Provide techniques to investigate properties of distributed algorithms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Provide insight on impossibilities in different scenarios (networks and failures)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Present a collection of useful algorithms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Provide techniques to analyze and solve problems in distributed systems</a:t>
            </a:r>
            <a:endParaRPr/>
          </a:p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distributed systems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Facebook, Google, Netflix, …</a:t>
            </a:r>
            <a:endParaRPr/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○"/>
            </a:pPr>
            <a:r>
              <a:rPr lang="en"/>
              <a:t>Tens of servers and hundreds of processes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Uber, WhatsApp, Waze, …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DotA, WoW, MineCraft, Pokémon Go, …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Interactive, shared data, real-time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Sensoring, autonomous vehicles, IoT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Internet routing, P2P media distribution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distributed systems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Facebook, Google, Netflix, …</a:t>
            </a:r>
            <a:endParaRPr/>
          </a:p>
          <a:p>
            <a: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Roboto"/>
              <a:buChar char="○"/>
            </a:pPr>
            <a:r>
              <a:rPr lang="en"/>
              <a:t>Tens of servers and hundreds of processes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Uber, WhatsApp, Waze, …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DotA, WoW, MineCraft, Pokémon Go, …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Interactive, shared data, real-time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Sensoring, autonomous vehicles, IoT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Internet routing, P2P media distribution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2800"/>
              <a:buChar char="●"/>
            </a:pPr>
            <a:r>
              <a:rPr lang="en">
                <a:solidFill>
                  <a:srgbClr val="FF0000"/>
                </a:solidFill>
              </a:rPr>
              <a:t>Concepts are widely applicable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Subject matter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Classes discuss main points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i="1" lang="en">
                <a:solidFill>
                  <a:srgbClr val="FF0000"/>
                </a:solidFill>
              </a:rPr>
              <a:t>Definitely</a:t>
            </a:r>
            <a:r>
              <a:rPr lang="en"/>
              <a:t> not the whole story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/>
              <a:t>Readings will be announced in advance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Discussion and questions are welcome</a:t>
            </a:r>
            <a:endParaRPr/>
          </a:p>
        </p:txBody>
      </p:sp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Nancy A. Lynch; Distributed Algorithms;</a:t>
            </a:r>
            <a:br>
              <a:rPr lang="en"/>
            </a:br>
            <a:r>
              <a:rPr lang="en"/>
              <a:t>Morgan Kaufmann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Complementary material</a:t>
            </a:r>
            <a:br>
              <a:rPr lang="en"/>
            </a:br>
            <a:r>
              <a:rPr lang="en"/>
              <a:t>as needed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425215.jpg"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9063" y="2281825"/>
            <a:ext cx="2943225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593375"/>
            <a:ext cx="8709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Grading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Two tests (40%)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Two take-home tests (20%)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Programming assignments (40%)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63700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CC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